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-1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>
          <a:xfrm>
            <a:off x="-8467" y="-8467"/>
            <a:ext cx="9169803" cy="6874934"/>
            <a:chOff x="-8467" y="-8467"/>
            <a:chExt cx="9169803" cy="6874934"/>
          </a:xfrm>
        </p:grpSpPr>
        <p:cxnSp>
          <p:nvCxnSpPr>
            <p:cNvPr id="3" name="Straight Connector 16"/>
            <p:cNvCxnSpPr/>
            <p:nvPr/>
          </p:nvCxnSpPr>
          <p:spPr>
            <a:xfrm flipV="1">
              <a:off x="5130826" y="4175607"/>
              <a:ext cx="4022482" cy="2682393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cxnSp>
          <p:nvCxnSpPr>
            <p:cNvPr id="4" name="Straight Connector 17"/>
            <p:cNvCxnSpPr/>
            <p:nvPr/>
          </p:nvCxnSpPr>
          <p:spPr>
            <a:xfrm>
              <a:off x="7042708" y="0"/>
              <a:ext cx="121919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sp>
          <p:nvSpPr>
            <p:cNvPr id="5" name="Freeform 18"/>
            <p:cNvSpPr/>
            <p:nvPr/>
          </p:nvSpPr>
          <p:spPr>
            <a:xfrm>
              <a:off x="6891896" y="0"/>
              <a:ext cx="226944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69442"/>
                <a:gd name="f4" fmla="val 6866466"/>
                <a:gd name="f5" fmla="val 2023534"/>
                <a:gd name="f6" fmla="val 6858000"/>
                <a:gd name="f7" fmla="val 2269067"/>
                <a:gd name="f8" fmla="val 2271889"/>
                <a:gd name="f9" fmla="val 4580466"/>
                <a:gd name="f10" fmla="val 2257778"/>
                <a:gd name="f11" fmla="val 2294466"/>
                <a:gd name="f12" fmla="val 2260600"/>
                <a:gd name="f13" fmla="val 8466"/>
                <a:gd name="f14" fmla="*/ f0 1 2269442"/>
                <a:gd name="f15" fmla="*/ f1 1 6866466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2269442"/>
                <a:gd name="f22" fmla="*/ f19 1 6866466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2269442" h="6866466">
                  <a:moveTo>
                    <a:pt x="f5" y="f2"/>
                  </a:moveTo>
                  <a:lnTo>
                    <a:pt x="f2" y="f6"/>
                  </a:lnTo>
                  <a:lnTo>
                    <a:pt x="f7" y="f4"/>
                  </a:lnTo>
                  <a:cubicBezTo>
                    <a:pt x="f8" y="f9"/>
                    <a:pt x="f10" y="f11"/>
                    <a:pt x="f12" y="f13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6" name="Freeform 19"/>
            <p:cNvSpPr/>
            <p:nvPr/>
          </p:nvSpPr>
          <p:spPr>
            <a:xfrm>
              <a:off x="7205161" y="-8467"/>
              <a:ext cx="194814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48147"/>
                <a:gd name="f4" fmla="val 6866467"/>
                <a:gd name="f5" fmla="val 1202267"/>
                <a:gd name="f6" fmla="val 1947333"/>
                <a:gd name="f7" fmla="val 1944511"/>
                <a:gd name="f8" fmla="val 4577645"/>
                <a:gd name="f9" fmla="val 1950155"/>
                <a:gd name="f10" fmla="val 2288822"/>
                <a:gd name="f11" fmla="*/ f0 1 1948147"/>
                <a:gd name="f12" fmla="*/ f1 1 686646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948147"/>
                <a:gd name="f19" fmla="*/ f16 1 686646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948147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6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7" name="Freeform 20"/>
            <p:cNvSpPr/>
            <p:nvPr/>
          </p:nvSpPr>
          <p:spPr>
            <a:xfrm>
              <a:off x="6637894" y="3920069"/>
              <a:ext cx="2513566" cy="29379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59667"/>
                <a:gd name="f4" fmla="val 3810000"/>
                <a:gd name="f5" fmla="val 3251200"/>
                <a:gd name="f6" fmla="val 3254022"/>
                <a:gd name="f7" fmla="val 1270000"/>
                <a:gd name="f8" fmla="val 3256845"/>
                <a:gd name="f9" fmla="val 2540000"/>
                <a:gd name="f10" fmla="*/ f0 1 3259667"/>
                <a:gd name="f11" fmla="*/ f1 1 3810000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3259667"/>
                <a:gd name="f18" fmla="*/ f15 1 3810000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3259667" h="3810000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4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8" name="Freeform 21"/>
            <p:cNvSpPr/>
            <p:nvPr/>
          </p:nvSpPr>
          <p:spPr>
            <a:xfrm>
              <a:off x="7010430" y="-8467"/>
              <a:ext cx="2142878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3267"/>
                <a:gd name="f4" fmla="val 6866467"/>
                <a:gd name="f5" fmla="val 2472267"/>
                <a:gd name="f6" fmla="val 6858000"/>
                <a:gd name="f7" fmla="*/ f0 1 2853267"/>
                <a:gd name="f8" fmla="*/ f1 1 6866467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2853267"/>
                <a:gd name="f15" fmla="*/ f12 1 6866467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2853267" h="6866467">
                  <a:moveTo>
                    <a:pt x="f2" y="f2"/>
                  </a:moveTo>
                  <a:lnTo>
                    <a:pt x="f5" y="f4"/>
                  </a:lnTo>
                  <a:lnTo>
                    <a:pt x="f3" y="f6"/>
                  </a:lnTo>
                  <a:lnTo>
                    <a:pt x="f3" y="f2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9" name="Freeform 22"/>
            <p:cNvSpPr/>
            <p:nvPr/>
          </p:nvSpPr>
          <p:spPr>
            <a:xfrm>
              <a:off x="8295775" y="-8467"/>
              <a:ext cx="857533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86933"/>
                <a:gd name="f4" fmla="val 6866467"/>
                <a:gd name="f5" fmla="val 1016000"/>
                <a:gd name="f6" fmla="val 1284111"/>
                <a:gd name="f7" fmla="val 4577645"/>
                <a:gd name="f8" fmla="val 1281288"/>
                <a:gd name="f9" fmla="val 2288822"/>
                <a:gd name="f10" fmla="val 1278466"/>
                <a:gd name="f11" fmla="*/ f0 1 1286933"/>
                <a:gd name="f12" fmla="*/ f1 1 686646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286933"/>
                <a:gd name="f19" fmla="*/ f16 1 686646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286933" h="6866467">
                  <a:moveTo>
                    <a:pt x="f5" y="f2"/>
                  </a:moveTo>
                  <a:lnTo>
                    <a:pt x="f2" y="f4"/>
                  </a:lnTo>
                  <a:lnTo>
                    <a:pt x="f3" y="f4"/>
                  </a:lnTo>
                  <a:cubicBezTo>
                    <a:pt x="f6" y="f7"/>
                    <a:pt x="f8" y="f9"/>
                    <a:pt x="f10" y="f2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0" name="Freeform 23"/>
            <p:cNvSpPr/>
            <p:nvPr/>
          </p:nvSpPr>
          <p:spPr>
            <a:xfrm>
              <a:off x="8077233" y="-8467"/>
              <a:ext cx="106676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70244"/>
                <a:gd name="f4" fmla="val 6866467"/>
                <a:gd name="f5" fmla="val 1117600"/>
                <a:gd name="f6" fmla="val 1270000"/>
                <a:gd name="f7" fmla="val 1272822"/>
                <a:gd name="f8" fmla="val 4574822"/>
                <a:gd name="f9" fmla="val 1250245"/>
                <a:gd name="f10" fmla="val 2291645"/>
                <a:gd name="f11" fmla="val 1253067"/>
                <a:gd name="f12" fmla="*/ f0 1 1270244"/>
                <a:gd name="f13" fmla="*/ f1 1 6866467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1270244"/>
                <a:gd name="f20" fmla="*/ f17 1 6866467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1270244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11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1" name="Freeform 24"/>
            <p:cNvSpPr/>
            <p:nvPr/>
          </p:nvSpPr>
          <p:spPr>
            <a:xfrm>
              <a:off x="8060298" y="4893731"/>
              <a:ext cx="1094088" cy="196426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20333"/>
                <a:gd name="f4" fmla="val 3268133"/>
                <a:gd name="f5" fmla="val 1811866"/>
                <a:gd name="f6" fmla="val 1814688"/>
                <a:gd name="f7" fmla="val 1086555"/>
                <a:gd name="f8" fmla="val 1817511"/>
                <a:gd name="f9" fmla="val 2173111"/>
                <a:gd name="f10" fmla="val 3259666"/>
                <a:gd name="f11" fmla="*/ f0 1 1820333"/>
                <a:gd name="f12" fmla="*/ f1 1 3268133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820333"/>
                <a:gd name="f19" fmla="*/ f16 1 3268133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820333" h="3268133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10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2" name="Freeform 27"/>
            <p:cNvSpPr/>
            <p:nvPr/>
          </p:nvSpPr>
          <p:spPr>
            <a:xfrm>
              <a:off x="-8467" y="-8467"/>
              <a:ext cx="863595" cy="569806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863600"/>
                <a:gd name="f4" fmla="val 5698067"/>
                <a:gd name="f5" fmla="val 8467"/>
                <a:gd name="f6" fmla="val 16934"/>
                <a:gd name="f7" fmla="*/ f0 1 863600"/>
                <a:gd name="f8" fmla="*/ f1 1 5698067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863600"/>
                <a:gd name="f15" fmla="*/ f12 1 5698067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863600" h="5698067">
                  <a:moveTo>
                    <a:pt x="f2" y="f5"/>
                  </a:moveTo>
                  <a:lnTo>
                    <a:pt x="f3" y="f2"/>
                  </a:lnTo>
                  <a:lnTo>
                    <a:pt x="f3" y="f6"/>
                  </a:lnTo>
                  <a:lnTo>
                    <a:pt x="f2" y="f4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</p:grpSp>
      <p:sp>
        <p:nvSpPr>
          <p:cNvPr id="13" name="Title 1"/>
          <p:cNvSpPr txBox="1">
            <a:spLocks noGrp="1"/>
          </p:cNvSpPr>
          <p:nvPr>
            <p:ph type="ctrTitle"/>
          </p:nvPr>
        </p:nvSpPr>
        <p:spPr>
          <a:xfrm>
            <a:off x="1130591" y="2404533"/>
            <a:ext cx="5826721" cy="1646304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Subtitle 2"/>
          <p:cNvSpPr txBox="1">
            <a:spLocks noGrp="1"/>
          </p:cNvSpPr>
          <p:nvPr>
            <p:ph type="subTitle" idx="1"/>
          </p:nvPr>
        </p:nvSpPr>
        <p:spPr>
          <a:xfrm>
            <a:off x="1130591" y="4050837"/>
            <a:ext cx="5826721" cy="1096895"/>
          </a:xfrm>
        </p:spPr>
        <p:txBody>
          <a:bodyPr/>
          <a:lstStyle>
            <a:lvl1pPr marL="0" indent="0" algn="r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B67B80-CCAF-450C-A5DB-89B44B4F2B3C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9E7FF5-458E-42DD-A9B0-5ACBC7396AC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690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603" y="609603"/>
            <a:ext cx="6347709" cy="3403597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603" y="4470401"/>
            <a:ext cx="6347709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6016F7-9A0E-457A-9434-90A4DF28E134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FF2318-5341-4BE0-B9F6-EE468E3D5E8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34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74880" y="609603"/>
            <a:ext cx="6072182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1101074" y="3632197"/>
            <a:ext cx="5419804" cy="381003"/>
          </a:xfrm>
        </p:spPr>
        <p:txBody>
          <a:bodyPr anchor="ctr">
            <a:noAutofit/>
          </a:bodyPr>
          <a:lstStyle>
            <a:lvl1pPr marL="0" indent="0">
              <a:buNone/>
              <a:defRPr sz="16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593" y="4470401"/>
            <a:ext cx="6347719" cy="1570957"/>
          </a:xfrm>
        </p:spPr>
        <p:txBody>
          <a:bodyPr anchor="ctr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AB5A0B-CEC6-40EA-8A9F-865F4AD1B26A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28C279-9763-4DCD-B22A-C10E10D64D6C}" type="slidenum">
              <a:t>‹#›</a:t>
            </a:fld>
            <a:endParaRPr lang="en-GB"/>
          </a:p>
        </p:txBody>
      </p:sp>
      <p:sp>
        <p:nvSpPr>
          <p:cNvPr id="8" name="TextBox 23"/>
          <p:cNvSpPr txBox="1"/>
          <p:nvPr/>
        </p:nvSpPr>
        <p:spPr>
          <a:xfrm>
            <a:off x="482711" y="790379"/>
            <a:ext cx="457318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6747695" y="2886559"/>
            <a:ext cx="457318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03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593" y="1931990"/>
            <a:ext cx="6347719" cy="2595460"/>
          </a:xfrm>
        </p:spPr>
        <p:txBody>
          <a:bodyPr anchor="b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593" y="4527450"/>
            <a:ext cx="6347719" cy="151391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C8A8E7-ADAB-4130-9B9D-CE48632E54E3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37D6CD-C960-4F4D-A003-EA0BF287D41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34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774880" y="609603"/>
            <a:ext cx="6072182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09593" y="4013201"/>
            <a:ext cx="6347719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593" y="4527450"/>
            <a:ext cx="6347719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4F40B6-7570-4A4E-8B05-60928C9A47FC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3E5662-6719-43BF-A6E3-D8127B5629B3}" type="slidenum">
              <a:t>‹#›</a:t>
            </a:fld>
            <a:endParaRPr lang="en-GB"/>
          </a:p>
        </p:txBody>
      </p:sp>
      <p:sp>
        <p:nvSpPr>
          <p:cNvPr id="8" name="TextBox 23"/>
          <p:cNvSpPr txBox="1"/>
          <p:nvPr/>
        </p:nvSpPr>
        <p:spPr>
          <a:xfrm>
            <a:off x="482711" y="790379"/>
            <a:ext cx="457318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9" name="TextBox 24"/>
          <p:cNvSpPr txBox="1"/>
          <p:nvPr/>
        </p:nvSpPr>
        <p:spPr>
          <a:xfrm>
            <a:off x="6747695" y="2886559"/>
            <a:ext cx="457318" cy="58477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none" spc="0" baseline="0">
                <a:solidFill>
                  <a:srgbClr val="C0E474"/>
                </a:solidFill>
                <a:uFillTx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9191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15848" y="609603"/>
            <a:ext cx="6341464" cy="3022604"/>
          </a:xfrm>
        </p:spPr>
        <p:txBody>
          <a:bodyPr anchor="ctr"/>
          <a:lstStyle>
            <a:lvl1pPr>
              <a:defRPr sz="4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9"/>
          <p:cNvSpPr txBox="1">
            <a:spLocks noGrp="1"/>
          </p:cNvSpPr>
          <p:nvPr>
            <p:ph type="body" idx="4294967295"/>
          </p:nvPr>
        </p:nvSpPr>
        <p:spPr>
          <a:xfrm>
            <a:off x="609593" y="4013201"/>
            <a:ext cx="6347719" cy="514249"/>
          </a:xfrm>
        </p:spPr>
        <p:txBody>
          <a:bodyPr anchor="b">
            <a:noAutofit/>
          </a:bodyPr>
          <a:lstStyle>
            <a:lvl1pPr marL="0" indent="0">
              <a:buNone/>
              <a:defRPr sz="2400">
                <a:solidFill>
                  <a:srgbClr val="90C226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09593" y="4527450"/>
            <a:ext cx="6347719" cy="1513917"/>
          </a:xfrm>
        </p:spPr>
        <p:txBody>
          <a:bodyPr/>
          <a:lstStyle>
            <a:lvl1pPr marL="0" indent="0">
              <a:buNone/>
              <a:defRPr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797C52-7AE3-40E7-8FA8-8F7B2B8E4230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DC1D89-5CF5-4F65-8744-C0E43DEEDDA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9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410FF8-F7F1-4353-9B61-837CBDE82B77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B40540-4C63-4317-B8FF-8ED69678BE2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433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5977313" y="609603"/>
            <a:ext cx="978810" cy="5251454"/>
          </a:xfrm>
        </p:spPr>
        <p:txBody>
          <a:bodyPr vert="eaVert" anchor="ctr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09603" y="609603"/>
            <a:ext cx="5195026" cy="525145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6E5FAE-42E9-40AB-88F9-725E8D4A0094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ABF790-04C8-4921-9EF9-8E35E08E36A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42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2CFA5E-1B7B-40FD-93C8-5F91A8BD0B77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F56416-0BBB-4EDF-976B-98EF877065F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06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593" y="2700872"/>
            <a:ext cx="6347719" cy="1826578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593" y="4527450"/>
            <a:ext cx="6347719" cy="860395"/>
          </a:xfrm>
        </p:spPr>
        <p:txBody>
          <a:bodyPr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7A4FEB-7E2A-4523-B5D8-0497243334CA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7C69E5-9E8C-4564-A6E2-359D5AE3686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37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09603" y="2160590"/>
            <a:ext cx="3088111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3869201" y="2160590"/>
            <a:ext cx="3088111" cy="388076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721BA3-8960-4B46-8E6B-79951C2C2D9F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DA3F15-887E-4891-BDFD-CFFBAAB2CFD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860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603" y="2160983"/>
            <a:ext cx="3090672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09603" y="2737247"/>
            <a:ext cx="3090672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3866640" y="2160983"/>
            <a:ext cx="3090672" cy="576264"/>
          </a:xfrm>
        </p:spPr>
        <p:txBody>
          <a:bodyPr anchor="b">
            <a:no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3866640" y="2737247"/>
            <a:ext cx="3090672" cy="33041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EEDEB1-4CFA-4847-B4DE-D16B4CCDA5D6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AD64F4-4990-4538-A4CE-16B8B593994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077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B25456-E087-4FA5-95C7-178CBC650FA6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3F5DAE-A759-4790-8330-54DEB76D1FA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344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11BB1D-6669-4E66-BEC0-CD03B66B1578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AED93C-F45E-483B-9C77-20C19849784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66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603" y="1498601"/>
            <a:ext cx="2790181" cy="1278468"/>
          </a:xfrm>
        </p:spPr>
        <p:txBody>
          <a:bodyPr anchor="b"/>
          <a:lstStyle>
            <a:lvl1pPr>
              <a:defRPr sz="2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571271" y="514926"/>
            <a:ext cx="3386041" cy="55264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09603" y="2777069"/>
            <a:ext cx="2790181" cy="258445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E5F661-5203-45B7-AB33-0E4432F795C4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5C482A-6A66-4163-8236-44FF284ABC6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21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09603" y="4800600"/>
            <a:ext cx="6347709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609603" y="609603"/>
            <a:ext cx="6347709" cy="3845719"/>
          </a:xfrm>
        </p:spPr>
        <p:txBody>
          <a:bodyPr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09603" y="5367335"/>
            <a:ext cx="6347709" cy="674022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3E09CA-4376-4ACB-915A-75359F3BAEA0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97DBC5-94EB-4354-B7E8-D3E2F48DDB6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6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/>
          <p:nvPr/>
        </p:nvGrpSpPr>
        <p:grpSpPr>
          <a:xfrm>
            <a:off x="-8467" y="-8467"/>
            <a:ext cx="9169803" cy="6874934"/>
            <a:chOff x="-8467" y="-8467"/>
            <a:chExt cx="9169803" cy="6874934"/>
          </a:xfrm>
        </p:grpSpPr>
        <p:sp>
          <p:nvSpPr>
            <p:cNvPr id="3" name="Freeform 6"/>
            <p:cNvSpPr/>
            <p:nvPr/>
          </p:nvSpPr>
          <p:spPr>
            <a:xfrm>
              <a:off x="-8467" y="4013201"/>
              <a:ext cx="457200" cy="285326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457200"/>
                <a:gd name="f4" fmla="val 2853267"/>
                <a:gd name="f5" fmla="val 2844800"/>
                <a:gd name="f6" fmla="val 2822"/>
                <a:gd name="f7" fmla="val 1905000"/>
                <a:gd name="f8" fmla="val 5645"/>
                <a:gd name="f9" fmla="val 965200"/>
                <a:gd name="f10" fmla="*/ f0 1 457200"/>
                <a:gd name="f11" fmla="*/ f1 1 2853267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457200"/>
                <a:gd name="f18" fmla="*/ f15 1 2853267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457200" h="2853267">
                  <a:moveTo>
                    <a:pt x="f2" y="f2"/>
                  </a:moveTo>
                  <a:lnTo>
                    <a:pt x="f3" y="f4"/>
                  </a:lnTo>
                  <a:lnTo>
                    <a:pt x="f2" y="f5"/>
                  </a:lnTo>
                  <a:cubicBezTo>
                    <a:pt x="f6" y="f7"/>
                    <a:pt x="f8" y="f9"/>
                    <a:pt x="f2" y="f2"/>
                  </a:cubicBez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cxnSp>
          <p:nvCxnSpPr>
            <p:cNvPr id="4" name="Straight Connector 7"/>
            <p:cNvCxnSpPr/>
            <p:nvPr/>
          </p:nvCxnSpPr>
          <p:spPr>
            <a:xfrm flipV="1">
              <a:off x="5130826" y="4175607"/>
              <a:ext cx="4022482" cy="2682393"/>
            </a:xfrm>
            <a:prstGeom prst="straightConnector1">
              <a:avLst/>
            </a:prstGeom>
            <a:noFill/>
            <a:ln w="9528" cap="rnd">
              <a:solidFill>
                <a:srgbClr val="D9D9D9"/>
              </a:solidFill>
              <a:prstDash val="solid"/>
            </a:ln>
          </p:spPr>
        </p:cxnSp>
        <p:cxnSp>
          <p:nvCxnSpPr>
            <p:cNvPr id="5" name="Straight Connector 8"/>
            <p:cNvCxnSpPr/>
            <p:nvPr/>
          </p:nvCxnSpPr>
          <p:spPr>
            <a:xfrm>
              <a:off x="7042708" y="0"/>
              <a:ext cx="1219197" cy="6858000"/>
            </a:xfrm>
            <a:prstGeom prst="straightConnector1">
              <a:avLst/>
            </a:prstGeom>
            <a:noFill/>
            <a:ln w="9528" cap="rnd">
              <a:solidFill>
                <a:srgbClr val="BFBFBF"/>
              </a:solidFill>
              <a:prstDash val="solid"/>
            </a:ln>
          </p:spPr>
        </p:cxnSp>
        <p:sp>
          <p:nvSpPr>
            <p:cNvPr id="6" name="Freeform 9"/>
            <p:cNvSpPr/>
            <p:nvPr/>
          </p:nvSpPr>
          <p:spPr>
            <a:xfrm>
              <a:off x="6891896" y="0"/>
              <a:ext cx="2269440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69442"/>
                <a:gd name="f4" fmla="val 6866466"/>
                <a:gd name="f5" fmla="val 2023534"/>
                <a:gd name="f6" fmla="val 6858000"/>
                <a:gd name="f7" fmla="val 2269067"/>
                <a:gd name="f8" fmla="val 2271889"/>
                <a:gd name="f9" fmla="val 4580466"/>
                <a:gd name="f10" fmla="val 2257778"/>
                <a:gd name="f11" fmla="val 2294466"/>
                <a:gd name="f12" fmla="val 2260600"/>
                <a:gd name="f13" fmla="val 8466"/>
                <a:gd name="f14" fmla="*/ f0 1 2269442"/>
                <a:gd name="f15" fmla="*/ f1 1 6866466"/>
                <a:gd name="f16" fmla="val f2"/>
                <a:gd name="f17" fmla="val f3"/>
                <a:gd name="f18" fmla="val f4"/>
                <a:gd name="f19" fmla="+- f18 0 f16"/>
                <a:gd name="f20" fmla="+- f17 0 f16"/>
                <a:gd name="f21" fmla="*/ f20 1 2269442"/>
                <a:gd name="f22" fmla="*/ f19 1 6866466"/>
                <a:gd name="f23" fmla="*/ f16 1 f21"/>
                <a:gd name="f24" fmla="*/ f17 1 f21"/>
                <a:gd name="f25" fmla="*/ f16 1 f22"/>
                <a:gd name="f26" fmla="*/ f18 1 f22"/>
                <a:gd name="f27" fmla="*/ f23 f14 1"/>
                <a:gd name="f28" fmla="*/ f24 f14 1"/>
                <a:gd name="f29" fmla="*/ f26 f15 1"/>
                <a:gd name="f30" fmla="*/ f25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7" t="f30" r="f28" b="f29"/>
              <a:pathLst>
                <a:path w="2269442" h="6866466">
                  <a:moveTo>
                    <a:pt x="f5" y="f2"/>
                  </a:moveTo>
                  <a:lnTo>
                    <a:pt x="f2" y="f6"/>
                  </a:lnTo>
                  <a:lnTo>
                    <a:pt x="f7" y="f4"/>
                  </a:lnTo>
                  <a:cubicBezTo>
                    <a:pt x="f8" y="f9"/>
                    <a:pt x="f10" y="f11"/>
                    <a:pt x="f12" y="f13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7" name="Freeform 10"/>
            <p:cNvSpPr/>
            <p:nvPr/>
          </p:nvSpPr>
          <p:spPr>
            <a:xfrm>
              <a:off x="7205161" y="-8467"/>
              <a:ext cx="1948147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948147"/>
                <a:gd name="f4" fmla="val 6866467"/>
                <a:gd name="f5" fmla="val 1202267"/>
                <a:gd name="f6" fmla="val 1947333"/>
                <a:gd name="f7" fmla="val 1944511"/>
                <a:gd name="f8" fmla="val 4577645"/>
                <a:gd name="f9" fmla="val 1950155"/>
                <a:gd name="f10" fmla="val 2288822"/>
                <a:gd name="f11" fmla="*/ f0 1 1948147"/>
                <a:gd name="f12" fmla="*/ f1 1 686646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948147"/>
                <a:gd name="f19" fmla="*/ f16 1 686646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948147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6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8" name="Freeform 11"/>
            <p:cNvSpPr/>
            <p:nvPr/>
          </p:nvSpPr>
          <p:spPr>
            <a:xfrm>
              <a:off x="6637894" y="3920069"/>
              <a:ext cx="2513566" cy="293793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3259667"/>
                <a:gd name="f4" fmla="val 3810000"/>
                <a:gd name="f5" fmla="val 3251200"/>
                <a:gd name="f6" fmla="val 3254022"/>
                <a:gd name="f7" fmla="val 1270000"/>
                <a:gd name="f8" fmla="val 3256845"/>
                <a:gd name="f9" fmla="val 2540000"/>
                <a:gd name="f10" fmla="*/ f0 1 3259667"/>
                <a:gd name="f11" fmla="*/ f1 1 3810000"/>
                <a:gd name="f12" fmla="val f2"/>
                <a:gd name="f13" fmla="val f3"/>
                <a:gd name="f14" fmla="val f4"/>
                <a:gd name="f15" fmla="+- f14 0 f12"/>
                <a:gd name="f16" fmla="+- f13 0 f12"/>
                <a:gd name="f17" fmla="*/ f16 1 3259667"/>
                <a:gd name="f18" fmla="*/ f15 1 3810000"/>
                <a:gd name="f19" fmla="*/ f12 1 f17"/>
                <a:gd name="f20" fmla="*/ f13 1 f17"/>
                <a:gd name="f21" fmla="*/ f12 1 f18"/>
                <a:gd name="f22" fmla="*/ f14 1 f18"/>
                <a:gd name="f23" fmla="*/ f19 f10 1"/>
                <a:gd name="f24" fmla="*/ f20 f10 1"/>
                <a:gd name="f25" fmla="*/ f22 f11 1"/>
                <a:gd name="f26" fmla="*/ f21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3259667" h="3810000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4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9" name="Freeform 12"/>
            <p:cNvSpPr/>
            <p:nvPr/>
          </p:nvSpPr>
          <p:spPr>
            <a:xfrm>
              <a:off x="7010430" y="-8467"/>
              <a:ext cx="2142878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53267"/>
                <a:gd name="f4" fmla="val 6866467"/>
                <a:gd name="f5" fmla="val 2472267"/>
                <a:gd name="f6" fmla="val 6858000"/>
                <a:gd name="f7" fmla="*/ f0 1 2853267"/>
                <a:gd name="f8" fmla="*/ f1 1 6866467"/>
                <a:gd name="f9" fmla="val f2"/>
                <a:gd name="f10" fmla="val f3"/>
                <a:gd name="f11" fmla="val f4"/>
                <a:gd name="f12" fmla="+- f11 0 f9"/>
                <a:gd name="f13" fmla="+- f10 0 f9"/>
                <a:gd name="f14" fmla="*/ f13 1 2853267"/>
                <a:gd name="f15" fmla="*/ f12 1 6866467"/>
                <a:gd name="f16" fmla="*/ f9 1 f14"/>
                <a:gd name="f17" fmla="*/ f10 1 f14"/>
                <a:gd name="f18" fmla="*/ f9 1 f15"/>
                <a:gd name="f19" fmla="*/ f11 1 f15"/>
                <a:gd name="f20" fmla="*/ f16 f7 1"/>
                <a:gd name="f21" fmla="*/ f17 f7 1"/>
                <a:gd name="f22" fmla="*/ f19 f8 1"/>
                <a:gd name="f23" fmla="*/ f18 f8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2853267" h="6866467">
                  <a:moveTo>
                    <a:pt x="f2" y="f2"/>
                  </a:moveTo>
                  <a:lnTo>
                    <a:pt x="f5" y="f4"/>
                  </a:lnTo>
                  <a:lnTo>
                    <a:pt x="f3" y="f6"/>
                  </a:lnTo>
                  <a:lnTo>
                    <a:pt x="f3" y="f2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0" name="Freeform 13"/>
            <p:cNvSpPr/>
            <p:nvPr/>
          </p:nvSpPr>
          <p:spPr>
            <a:xfrm>
              <a:off x="8295775" y="-8467"/>
              <a:ext cx="857533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86933"/>
                <a:gd name="f4" fmla="val 6866467"/>
                <a:gd name="f5" fmla="val 1016000"/>
                <a:gd name="f6" fmla="val 1284111"/>
                <a:gd name="f7" fmla="val 4577645"/>
                <a:gd name="f8" fmla="val 1281288"/>
                <a:gd name="f9" fmla="val 2288822"/>
                <a:gd name="f10" fmla="val 1278466"/>
                <a:gd name="f11" fmla="*/ f0 1 1286933"/>
                <a:gd name="f12" fmla="*/ f1 1 6866467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286933"/>
                <a:gd name="f19" fmla="*/ f16 1 6866467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286933" h="6866467">
                  <a:moveTo>
                    <a:pt x="f5" y="f2"/>
                  </a:moveTo>
                  <a:lnTo>
                    <a:pt x="f2" y="f4"/>
                  </a:lnTo>
                  <a:lnTo>
                    <a:pt x="f3" y="f4"/>
                  </a:lnTo>
                  <a:cubicBezTo>
                    <a:pt x="f6" y="f7"/>
                    <a:pt x="f8" y="f9"/>
                    <a:pt x="f10" y="f2"/>
                  </a:cubicBezTo>
                  <a:lnTo>
                    <a:pt x="f5" y="f2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1" name="Freeform 14"/>
            <p:cNvSpPr/>
            <p:nvPr/>
          </p:nvSpPr>
          <p:spPr>
            <a:xfrm>
              <a:off x="8077233" y="-8467"/>
              <a:ext cx="1066766" cy="6866467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270244"/>
                <a:gd name="f4" fmla="val 6866467"/>
                <a:gd name="f5" fmla="val 1117600"/>
                <a:gd name="f6" fmla="val 1270000"/>
                <a:gd name="f7" fmla="val 1272822"/>
                <a:gd name="f8" fmla="val 4574822"/>
                <a:gd name="f9" fmla="val 1250245"/>
                <a:gd name="f10" fmla="val 2291645"/>
                <a:gd name="f11" fmla="val 1253067"/>
                <a:gd name="f12" fmla="*/ f0 1 1270244"/>
                <a:gd name="f13" fmla="*/ f1 1 6866467"/>
                <a:gd name="f14" fmla="val f2"/>
                <a:gd name="f15" fmla="val f3"/>
                <a:gd name="f16" fmla="val f4"/>
                <a:gd name="f17" fmla="+- f16 0 f14"/>
                <a:gd name="f18" fmla="+- f15 0 f14"/>
                <a:gd name="f19" fmla="*/ f18 1 1270244"/>
                <a:gd name="f20" fmla="*/ f17 1 6866467"/>
                <a:gd name="f21" fmla="*/ f14 1 f19"/>
                <a:gd name="f22" fmla="*/ f15 1 f19"/>
                <a:gd name="f23" fmla="*/ f14 1 f20"/>
                <a:gd name="f24" fmla="*/ f16 1 f20"/>
                <a:gd name="f25" fmla="*/ f21 f12 1"/>
                <a:gd name="f26" fmla="*/ f22 f12 1"/>
                <a:gd name="f27" fmla="*/ f24 f13 1"/>
                <a:gd name="f28" fmla="*/ f23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5" t="f28" r="f26" b="f27"/>
              <a:pathLst>
                <a:path w="1270244" h="6866467">
                  <a:moveTo>
                    <a:pt x="f2" y="f2"/>
                  </a:moveTo>
                  <a:lnTo>
                    <a:pt x="f5" y="f4"/>
                  </a:lnTo>
                  <a:lnTo>
                    <a:pt x="f6" y="f4"/>
                  </a:lnTo>
                  <a:cubicBezTo>
                    <a:pt x="f7" y="f8"/>
                    <a:pt x="f9" y="f10"/>
                    <a:pt x="f11" y="f2"/>
                  </a:cubicBezTo>
                  <a:lnTo>
                    <a:pt x="f2" y="f2"/>
                  </a:lnTo>
                  <a:close/>
                </a:path>
              </a:pathLst>
            </a:custGeom>
            <a:solidFill>
              <a:srgbClr val="90C226">
                <a:alpha val="65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12" name="Freeform 15"/>
            <p:cNvSpPr/>
            <p:nvPr/>
          </p:nvSpPr>
          <p:spPr>
            <a:xfrm>
              <a:off x="8060298" y="4893731"/>
              <a:ext cx="1094088" cy="196426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820333"/>
                <a:gd name="f4" fmla="val 3268133"/>
                <a:gd name="f5" fmla="val 1811866"/>
                <a:gd name="f6" fmla="val 1814688"/>
                <a:gd name="f7" fmla="val 1086555"/>
                <a:gd name="f8" fmla="val 1817511"/>
                <a:gd name="f9" fmla="val 2173111"/>
                <a:gd name="f10" fmla="val 3259666"/>
                <a:gd name="f11" fmla="*/ f0 1 1820333"/>
                <a:gd name="f12" fmla="*/ f1 1 3268133"/>
                <a:gd name="f13" fmla="val f2"/>
                <a:gd name="f14" fmla="val f3"/>
                <a:gd name="f15" fmla="val f4"/>
                <a:gd name="f16" fmla="+- f15 0 f13"/>
                <a:gd name="f17" fmla="+- f14 0 f13"/>
                <a:gd name="f18" fmla="*/ f17 1 1820333"/>
                <a:gd name="f19" fmla="*/ f16 1 3268133"/>
                <a:gd name="f20" fmla="*/ f13 1 f18"/>
                <a:gd name="f21" fmla="*/ f14 1 f18"/>
                <a:gd name="f22" fmla="*/ f13 1 f19"/>
                <a:gd name="f23" fmla="*/ f15 1 f19"/>
                <a:gd name="f24" fmla="*/ f20 f11 1"/>
                <a:gd name="f25" fmla="*/ f21 f11 1"/>
                <a:gd name="f26" fmla="*/ f23 f12 1"/>
                <a:gd name="f27" fmla="*/ f22 f12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4" t="f27" r="f25" b="f26"/>
              <a:pathLst>
                <a:path w="1820333" h="3268133">
                  <a:moveTo>
                    <a:pt x="f2" y="f4"/>
                  </a:moveTo>
                  <a:lnTo>
                    <a:pt x="f5" y="f2"/>
                  </a:lnTo>
                  <a:cubicBezTo>
                    <a:pt x="f6" y="f7"/>
                    <a:pt x="f8" y="f9"/>
                    <a:pt x="f3" y="f10"/>
                  </a:cubicBezTo>
                  <a:lnTo>
                    <a:pt x="f2" y="f4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cap="rnd">
              <a:noFill/>
              <a:prstDash val="solid"/>
            </a:ln>
          </p:spPr>
          <p:txBody>
            <a:bodyPr lIns="0" tIns="0" rIns="0" bIns="0"/>
            <a:lstStyle/>
            <a:p>
              <a:endParaRPr lang="en-GB"/>
            </a:p>
          </p:txBody>
        </p:sp>
      </p:grpSp>
      <p:sp>
        <p:nvSpPr>
          <p:cNvPr id="13" name="Title Placeholder 1"/>
          <p:cNvSpPr txBox="1">
            <a:spLocks noGrp="1"/>
          </p:cNvSpPr>
          <p:nvPr>
            <p:ph type="title"/>
          </p:nvPr>
        </p:nvSpPr>
        <p:spPr>
          <a:xfrm>
            <a:off x="609603" y="609603"/>
            <a:ext cx="6347709" cy="132079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 txBox="1">
            <a:spLocks noGrp="1"/>
          </p:cNvSpPr>
          <p:nvPr>
            <p:ph type="body" idx="1"/>
          </p:nvPr>
        </p:nvSpPr>
        <p:spPr>
          <a:xfrm>
            <a:off x="609603" y="2160590"/>
            <a:ext cx="6347709" cy="388076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405256" y="6041358"/>
            <a:ext cx="684135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fld id="{4837A49F-7024-4F66-AB5E-A5886849DC7D}" type="datetime1">
              <a:rPr lang="en-GB"/>
              <a:pPr lvl="0"/>
              <a:t>15/10/2014</a:t>
            </a:fld>
            <a:endParaRPr lang="en-GB"/>
          </a:p>
        </p:txBody>
      </p:sp>
      <p:sp>
        <p:nvSpPr>
          <p:cNvPr id="16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609603" y="6041358"/>
            <a:ext cx="4622968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898989"/>
                </a:solidFill>
                <a:uFillTx/>
                <a:latin typeface="Trebuchet MS"/>
              </a:defRPr>
            </a:lvl1pPr>
          </a:lstStyle>
          <a:p>
            <a:pPr lvl="0"/>
            <a:endParaRPr lang="en-GB"/>
          </a:p>
        </p:txBody>
      </p:sp>
      <p:sp>
        <p:nvSpPr>
          <p:cNvPr id="17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44672" y="6041358"/>
            <a:ext cx="51264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900" b="0" i="0" u="none" strike="noStrike" kern="1200" cap="none" spc="0" baseline="0">
                <a:solidFill>
                  <a:srgbClr val="90C226"/>
                </a:solidFill>
                <a:uFillTx/>
                <a:latin typeface="Trebuchet MS"/>
              </a:defRPr>
            </a:lvl1pPr>
          </a:lstStyle>
          <a:p>
            <a:pPr lvl="0"/>
            <a:fld id="{2A8545B5-7CCF-451D-9825-898F836A42BF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600" b="0" i="0" u="none" strike="noStrike" kern="1200" cap="none" spc="0" baseline="0">
          <a:solidFill>
            <a:srgbClr val="90C226"/>
          </a:solidFill>
          <a:uFillTx/>
          <a:latin typeface="Trebuchet MS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800" b="0" i="0" u="none" strike="noStrike" kern="1200" cap="none" spc="0" baseline="0">
          <a:solidFill>
            <a:srgbClr val="404040"/>
          </a:solidFill>
          <a:uFillTx/>
          <a:latin typeface="Trebuchet MS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600" b="0" i="0" u="none" strike="noStrike" kern="1200" cap="none" spc="0" baseline="0">
          <a:solidFill>
            <a:srgbClr val="404040"/>
          </a:solidFill>
          <a:uFillTx/>
          <a:latin typeface="Trebuchet MS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400" b="0" i="0" u="none" strike="noStrike" kern="1200" cap="none" spc="0" baseline="0">
          <a:solidFill>
            <a:srgbClr val="404040"/>
          </a:solidFill>
          <a:uFillTx/>
          <a:latin typeface="Trebuchet MS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1000"/>
        </a:spcBef>
        <a:spcAft>
          <a:spcPts val="0"/>
        </a:spcAft>
        <a:buClr>
          <a:srgbClr val="90C226"/>
        </a:buClr>
        <a:buSzPct val="80000"/>
        <a:buFont typeface="Wingdings 3"/>
        <a:buChar char=""/>
        <a:tabLst/>
        <a:defRPr lang="en-US" sz="1200" b="0" i="0" u="none" strike="noStrike" kern="1200" cap="none" spc="0" baseline="0">
          <a:solidFill>
            <a:srgbClr val="404040"/>
          </a:solidFill>
          <a:uFillTx/>
          <a:latin typeface="Trebuchet M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22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57689"/>
            <a:ext cx="9144000" cy="1200332"/>
          </a:xfrm>
          <a:prstGeom prst="rect">
            <a:avLst/>
          </a:prstGeom>
          <a:noFill/>
          <a:ln cap="rnd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0" i="0" u="none" strike="noStrike" kern="1200" cap="none" spc="0" baseline="0" dirty="0" err="1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Llywio</a:t>
            </a:r>
            <a:r>
              <a:rPr lang="en-US" sz="3600" b="0" i="0" u="none" strike="noStrike" kern="1200" cap="none" spc="0" baseline="0" dirty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 </a:t>
            </a:r>
            <a:r>
              <a:rPr lang="en-US" sz="3600" b="0" i="0" u="none" strike="noStrike" kern="1200" cap="none" spc="0" baseline="0" dirty="0" err="1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uFillTx/>
                <a:latin typeface="Lucida Handwriting" pitchFamily="66"/>
                <a:ea typeface="FangSong" pitchFamily="49"/>
              </a:rPr>
              <a:t>Lluniau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effectLst>
                <a:outerShdw dist="19048" dir="2700000">
                  <a:srgbClr val="000000"/>
                </a:outerShdw>
              </a:effectLst>
              <a:uFillTx/>
              <a:latin typeface="Lucida Handwriting" pitchFamily="66"/>
              <a:ea typeface="FangSong" pitchFamily="49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dirty="0" smtClean="0">
                <a:solidFill>
                  <a:srgbClr val="000000"/>
                </a:solidFill>
                <a:effectLst>
                  <a:outerShdw dist="19048" dir="2700000">
                    <a:srgbClr val="000000"/>
                  </a:outerShdw>
                </a:effectLst>
                <a:latin typeface="Lucida Handwriting" pitchFamily="66"/>
                <a:ea typeface="FangSong" pitchFamily="49"/>
              </a:rPr>
              <a:t>Protest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effectLst>
                <a:outerShdw dist="19048" dir="2700000">
                  <a:srgbClr val="000000"/>
                </a:outerShdw>
              </a:effectLst>
              <a:uFillTx/>
              <a:latin typeface="Lucida Handwriting" pitchFamily="66"/>
              <a:ea typeface="FangSong" pitchFamily="49"/>
            </a:endParaRPr>
          </a:p>
        </p:txBody>
      </p:sp>
      <p:sp>
        <p:nvSpPr>
          <p:cNvPr id="3" name="Rounded Rectangle 5"/>
          <p:cNvSpPr/>
          <p:nvPr/>
        </p:nvSpPr>
        <p:spPr>
          <a:xfrm>
            <a:off x="85404" y="1334356"/>
            <a:ext cx="4578949" cy="5402787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chemeClr val="accent2">
              <a:lumMod val="75000"/>
            </a:schemeClr>
          </a:soli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prostest</a:t>
            </a:r>
            <a:r>
              <a:rPr lang="en-GB" sz="2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   </a:t>
            </a:r>
            <a:r>
              <a:rPr lang="en-GB" sz="2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ymgyrchu</a:t>
            </a:r>
            <a:endParaRPr lang="en-GB" sz="2400" b="0" i="0" u="none" strike="noStrike" kern="1200" cap="none" spc="0" dirty="0" smtClean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aseline="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arwyddion</a:t>
            </a:r>
            <a:r>
              <a:rPr lang="en-GB" sz="2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   </a:t>
            </a:r>
            <a:r>
              <a:rPr lang="en-GB" sz="2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teithio</a:t>
            </a:r>
            <a:endParaRPr lang="en-GB" sz="2400" b="0" i="0" u="none" strike="noStrike" kern="1200" cap="none" spc="0" dirty="0" smtClean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aseline="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gorymdeithio</a:t>
            </a:r>
            <a:r>
              <a:rPr lang="en-GB" sz="2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 slogan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aseline="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teuluoedd</a:t>
            </a:r>
            <a:r>
              <a:rPr lang="en-GB" sz="2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    </a:t>
            </a:r>
            <a:r>
              <a:rPr lang="en-GB" sz="2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caneuon</a:t>
            </a:r>
            <a:endParaRPr lang="en-GB" sz="2400" b="0" i="0" u="none" strike="noStrike" kern="1200" cap="none" spc="0" dirty="0" smtClean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aseline="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cerddi</a:t>
            </a:r>
            <a:r>
              <a:rPr lang="en-GB" sz="2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   </a:t>
            </a:r>
            <a:r>
              <a:rPr lang="en-GB" sz="2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perswadio</a:t>
            </a:r>
            <a:endParaRPr lang="en-GB" sz="2400" b="0" i="0" u="none" strike="noStrike" kern="1200" cap="none" spc="0" dirty="0" smtClean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aseline="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denu</a:t>
            </a:r>
            <a:r>
              <a:rPr lang="en-GB" sz="2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2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sylw</a:t>
            </a:r>
            <a:r>
              <a:rPr lang="en-GB" sz="24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   </a:t>
            </a:r>
            <a:r>
              <a:rPr lang="en-GB" sz="2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ymgyrchu</a:t>
            </a:r>
            <a:endParaRPr lang="en-GB" sz="2400" b="0" i="0" u="none" strike="noStrike" kern="1200" cap="none" spc="0" dirty="0" smtClean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aseline="0" dirty="0">
              <a:solidFill>
                <a:srgbClr val="000000"/>
              </a:solidFill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0" i="0" u="none" strike="noStrike" kern="1200" cap="none" spc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ffynhonnell</a:t>
            </a: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4" name="Cloud 6"/>
          <p:cNvSpPr/>
          <p:nvPr/>
        </p:nvSpPr>
        <p:spPr>
          <a:xfrm>
            <a:off x="4860036" y="1404353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chemeClr val="accent2">
              <a:lumMod val="75000"/>
            </a:schemeClr>
          </a:soli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Awgrymir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mai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5" name="Cloud 10"/>
          <p:cNvSpPr/>
          <p:nvPr/>
        </p:nvSpPr>
        <p:spPr>
          <a:xfrm>
            <a:off x="4860036" y="2460622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Mae’r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sloganau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yn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…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6" name="Cloud 11"/>
          <p:cNvSpPr/>
          <p:nvPr/>
        </p:nvSpPr>
        <p:spPr>
          <a:xfrm>
            <a:off x="4860036" y="3540739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chemeClr val="accent2">
              <a:lumMod val="75000"/>
            </a:schemeClr>
          </a:soli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dirty="0" err="1" smtClean="0">
                <a:solidFill>
                  <a:srgbClr val="000000"/>
                </a:solidFill>
                <a:latin typeface="Lucida Handwriting" pitchFamily="66"/>
              </a:rPr>
              <a:t>Gwelir</a:t>
            </a:r>
            <a:r>
              <a:rPr lang="en-GB" sz="1200" dirty="0" smtClean="0">
                <a:solidFill>
                  <a:srgbClr val="000000"/>
                </a:solidFill>
                <a:latin typeface="Lucida Handwriting" pitchFamily="66"/>
              </a:rPr>
              <a:t> </a:t>
            </a:r>
            <a:r>
              <a:rPr lang="en-GB" sz="1200" dirty="0" err="1" smtClean="0">
                <a:solidFill>
                  <a:srgbClr val="000000"/>
                </a:solidFill>
                <a:latin typeface="Lucida Handwriting" pitchFamily="66"/>
              </a:rPr>
              <a:t>ffynhonnell</a:t>
            </a:r>
            <a:r>
              <a:rPr lang="en-GB" sz="1200" dirty="0" smtClean="0">
                <a:solidFill>
                  <a:srgbClr val="000000"/>
                </a:solidFill>
                <a:latin typeface="Lucida Handwriting" pitchFamily="66"/>
              </a:rPr>
              <a:t> …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7" name="Cloud 12"/>
          <p:cNvSpPr/>
          <p:nvPr/>
        </p:nvSpPr>
        <p:spPr>
          <a:xfrm>
            <a:off x="4860036" y="4545957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>
                <a:solidFill>
                  <a:srgbClr val="000000"/>
                </a:solidFill>
                <a:uFillTx/>
                <a:latin typeface="Lucida Handwriting" pitchFamily="66"/>
              </a:rPr>
              <a:t>Roedden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nhw</a:t>
            </a:r>
            <a:r>
              <a:rPr lang="en-GB" sz="1400" dirty="0" err="1" smtClean="0">
                <a:solidFill>
                  <a:srgbClr val="000000"/>
                </a:solidFill>
                <a:latin typeface="Lucida Handwriting" pitchFamily="66"/>
              </a:rPr>
              <a:t>’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n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…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8" name="Cloud 13"/>
          <p:cNvSpPr/>
          <p:nvPr/>
        </p:nvSpPr>
        <p:spPr>
          <a:xfrm>
            <a:off x="4860036" y="5628424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chemeClr val="accent2">
              <a:lumMod val="75000"/>
            </a:schemeClr>
          </a:soli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Mae’r</a:t>
            </a:r>
            <a:r>
              <a:rPr lang="en-GB" sz="1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2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protestwyr</a:t>
            </a:r>
            <a:r>
              <a:rPr lang="en-GB" sz="1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2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yn</a:t>
            </a:r>
            <a:r>
              <a:rPr lang="en-GB" sz="1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…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9" name="Cloud 14"/>
          <p:cNvSpPr/>
          <p:nvPr/>
        </p:nvSpPr>
        <p:spPr>
          <a:xfrm>
            <a:off x="6971531" y="134076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Mae’r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bobl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sy’n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…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yn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…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0" name="Cloud 15"/>
          <p:cNvSpPr/>
          <p:nvPr/>
        </p:nvSpPr>
        <p:spPr>
          <a:xfrm>
            <a:off x="6971531" y="2397044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chemeClr val="accent2">
              <a:lumMod val="75000"/>
            </a:schemeClr>
          </a:soli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Gelwir</a:t>
            </a:r>
            <a:r>
              <a:rPr lang="en-GB" sz="13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3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Lewrpwl</a:t>
            </a:r>
            <a:r>
              <a:rPr lang="en-GB" sz="13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3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yn</a:t>
            </a:r>
            <a:r>
              <a:rPr lang="en-GB" sz="13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3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fwli</a:t>
            </a:r>
            <a:r>
              <a:rPr lang="en-GB" sz="13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3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achos</a:t>
            </a:r>
            <a:endParaRPr lang="en-GB" sz="13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1" name="Cloud 16"/>
          <p:cNvSpPr/>
          <p:nvPr/>
        </p:nvSpPr>
        <p:spPr>
          <a:xfrm>
            <a:off x="6971522" y="342348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Y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protestwyr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4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oedd</a:t>
            </a:r>
            <a:r>
              <a:rPr lang="en-GB" sz="14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…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2" name="Cloud 17"/>
          <p:cNvSpPr/>
          <p:nvPr/>
        </p:nvSpPr>
        <p:spPr>
          <a:xfrm>
            <a:off x="6971522" y="4482370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chemeClr val="accent2">
              <a:lumMod val="75000"/>
            </a:schemeClr>
          </a:solidFill>
          <a:ln w="12701" cap="rnd">
            <a:solidFill>
              <a:srgbClr val="212D32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3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Gwelwn</a:t>
            </a:r>
            <a:r>
              <a:rPr lang="en-GB" sz="13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3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dystiolaeth</a:t>
            </a:r>
            <a:r>
              <a:rPr lang="en-GB" sz="13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 </a:t>
            </a:r>
            <a:r>
              <a:rPr lang="en-GB" sz="1300" b="0" i="0" u="none" strike="noStrike" kern="1200" cap="none" spc="0" dirty="0" smtClean="0">
                <a:solidFill>
                  <a:srgbClr val="000000"/>
                </a:solidFill>
                <a:uFillTx/>
                <a:latin typeface="Lucida Handwriting" pitchFamily="66"/>
              </a:rPr>
              <a:t>o …</a:t>
            </a:r>
            <a:endParaRPr lang="en-GB" sz="13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sp>
        <p:nvSpPr>
          <p:cNvPr id="13" name="Cloud 18"/>
          <p:cNvSpPr/>
          <p:nvPr/>
        </p:nvSpPr>
        <p:spPr>
          <a:xfrm>
            <a:off x="6971522" y="5564846"/>
            <a:ext cx="1915823" cy="100401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3200"/>
              <a:gd name="f7" fmla="+- 0 0 11429249"/>
              <a:gd name="f8" fmla="+- 0 0 8646143"/>
              <a:gd name="f9" fmla="+- 0 0 8748475"/>
              <a:gd name="f10" fmla="+- 0 0 7859163"/>
              <a:gd name="f11" fmla="+- 0 0 4722533"/>
              <a:gd name="f12" fmla="+- 0 0 2776035"/>
              <a:gd name="f13" fmla="+- 0 0 16496525"/>
              <a:gd name="f14" fmla="+- 0 0 14809710"/>
              <a:gd name="f15" fmla="+- 0 0 4217541"/>
              <a:gd name="f16" fmla="+- 0 0 824660"/>
              <a:gd name="f17" fmla="+- 0 0 8950887"/>
              <a:gd name="f18" fmla="+- 0 0 9809656"/>
              <a:gd name="f19" fmla="+- 0 0 4002417"/>
              <a:gd name="f20" fmla="val 3900"/>
              <a:gd name="f21" fmla="val 14370"/>
              <a:gd name="f22" fmla="val 6753"/>
              <a:gd name="f23" fmla="val 9190"/>
              <a:gd name="f24" fmla="val 7426832"/>
              <a:gd name="f25" fmla="val 5333"/>
              <a:gd name="f26" fmla="val 7267"/>
              <a:gd name="f27" fmla="val 5396714"/>
              <a:gd name="f28" fmla="val 4365"/>
              <a:gd name="f29" fmla="val 5945"/>
              <a:gd name="f30" fmla="val 5983381"/>
              <a:gd name="f31" fmla="val 4857"/>
              <a:gd name="f32" fmla="val 6595"/>
              <a:gd name="f33" fmla="val 7034504"/>
              <a:gd name="f34" fmla="val 7273"/>
              <a:gd name="f35" fmla="val 6541615"/>
              <a:gd name="f36" fmla="val 6775"/>
              <a:gd name="f37" fmla="val 9220"/>
              <a:gd name="f38" fmla="val 7816140"/>
              <a:gd name="f39" fmla="val 5785"/>
              <a:gd name="f40" fmla="val 7867"/>
              <a:gd name="f41" fmla="val 37501"/>
              <a:gd name="f42" fmla="val 6842000"/>
              <a:gd name="f43" fmla="val 6752"/>
              <a:gd name="f44" fmla="val 9215"/>
              <a:gd name="f45" fmla="val 1347096"/>
              <a:gd name="f46" fmla="val 6910353"/>
              <a:gd name="f47" fmla="val 7720"/>
              <a:gd name="f48" fmla="val 10543"/>
              <a:gd name="f49" fmla="val 3974558"/>
              <a:gd name="f50" fmla="val 4542661"/>
              <a:gd name="f51" fmla="val 4360"/>
              <a:gd name="f52" fmla="val 5918"/>
              <a:gd name="f53" fmla="val 8804134"/>
              <a:gd name="f54" fmla="val 4345"/>
              <a:gd name="f55" fmla="val 9151131"/>
              <a:gd name="f56" fmla="val 4693"/>
              <a:gd name="f57" fmla="val 26177"/>
              <a:gd name="f58" fmla="val 5204520"/>
              <a:gd name="f59" fmla="val 1585770"/>
              <a:gd name="f60" fmla="val 6928"/>
              <a:gd name="f61" fmla="val 34899"/>
              <a:gd name="f62" fmla="val 4416628"/>
              <a:gd name="f63" fmla="val 686848"/>
              <a:gd name="f64" fmla="val 16478"/>
              <a:gd name="f65" fmla="val 39090"/>
              <a:gd name="f66" fmla="val 8257448"/>
              <a:gd name="f67" fmla="val 844866"/>
              <a:gd name="f68" fmla="val 28827"/>
              <a:gd name="f69" fmla="val 34751"/>
              <a:gd name="f70" fmla="val 387196"/>
              <a:gd name="f71" fmla="val 959901"/>
              <a:gd name="f72" fmla="val 34129"/>
              <a:gd name="f73" fmla="val 22954"/>
              <a:gd name="f74" fmla="val 4255042"/>
              <a:gd name="f75" fmla="val 41798"/>
              <a:gd name="f76" fmla="val 15354"/>
              <a:gd name="f77" fmla="val 1819082"/>
              <a:gd name="f78" fmla="val 1665090"/>
              <a:gd name="f79" fmla="val 38324"/>
              <a:gd name="f80" fmla="val 5426"/>
              <a:gd name="f81" fmla="val 891534"/>
              <a:gd name="f82" fmla="val 29078"/>
              <a:gd name="f83" fmla="val 3952"/>
              <a:gd name="f84" fmla="val 1091722"/>
              <a:gd name="f85" fmla="val 22141"/>
              <a:gd name="f86" fmla="val 4720"/>
              <a:gd name="f87" fmla="val 1061181"/>
              <a:gd name="f88" fmla="val 14000"/>
              <a:gd name="f89" fmla="val 5192"/>
              <a:gd name="f90" fmla="val 739161"/>
              <a:gd name="f91" fmla="val 4127"/>
              <a:gd name="f92" fmla="val 15789"/>
              <a:gd name="f93" fmla="val 9459261"/>
              <a:gd name="f94" fmla="val 711490"/>
              <a:gd name="f95" fmla="+- 0 0 -90"/>
              <a:gd name="f96" fmla="+- 0 0 -180"/>
              <a:gd name="f97" fmla="+- 0 0 -270"/>
              <a:gd name="f98" fmla="+- 0 0 -360"/>
              <a:gd name="f99" fmla="*/ f3 1 43200"/>
              <a:gd name="f100" fmla="*/ f4 1 43200"/>
              <a:gd name="f101" fmla="+- f6 0 f5"/>
              <a:gd name="f102" fmla="*/ f95 f0 1"/>
              <a:gd name="f103" fmla="*/ f96 f0 1"/>
              <a:gd name="f104" fmla="*/ f97 f0 1"/>
              <a:gd name="f105" fmla="*/ f98 f0 1"/>
              <a:gd name="f106" fmla="*/ f101 1 2"/>
              <a:gd name="f107" fmla="*/ f101 1 43200"/>
              <a:gd name="f108" fmla="*/ f101 2977 1"/>
              <a:gd name="f109" fmla="*/ f101 3262 1"/>
              <a:gd name="f110" fmla="*/ f101 17087 1"/>
              <a:gd name="f111" fmla="*/ f101 17337 1"/>
              <a:gd name="f112" fmla="*/ f101 67 1"/>
              <a:gd name="f113" fmla="*/ f101 21577 1"/>
              <a:gd name="f114" fmla="*/ f101 21582 1"/>
              <a:gd name="f115" fmla="*/ f101 1235 1"/>
              <a:gd name="f116" fmla="*/ f102 1 f2"/>
              <a:gd name="f117" fmla="*/ f103 1 f2"/>
              <a:gd name="f118" fmla="*/ f104 1 f2"/>
              <a:gd name="f119" fmla="*/ f105 1 f2"/>
              <a:gd name="f120" fmla="+- f5 f106 0"/>
              <a:gd name="f121" fmla="*/ f108 1 21600"/>
              <a:gd name="f122" fmla="*/ f109 1 21600"/>
              <a:gd name="f123" fmla="*/ f110 1 21600"/>
              <a:gd name="f124" fmla="*/ f111 1 21600"/>
              <a:gd name="f125" fmla="*/ f112 1 21600"/>
              <a:gd name="f126" fmla="*/ f113 1 21600"/>
              <a:gd name="f127" fmla="*/ f114 1 21600"/>
              <a:gd name="f128" fmla="*/ f115 1 21600"/>
              <a:gd name="f129" fmla="+- f116 0 f1"/>
              <a:gd name="f130" fmla="+- f117 0 f1"/>
              <a:gd name="f131" fmla="+- f118 0 f1"/>
              <a:gd name="f132" fmla="+- f119 0 f1"/>
              <a:gd name="f133" fmla="*/ f127 1 f107"/>
              <a:gd name="f134" fmla="*/ f120 1 f107"/>
              <a:gd name="f135" fmla="*/ f126 1 f107"/>
              <a:gd name="f136" fmla="*/ f125 1 f107"/>
              <a:gd name="f137" fmla="*/ f128 1 f107"/>
              <a:gd name="f138" fmla="*/ f121 1 f107"/>
              <a:gd name="f139" fmla="*/ f123 1 f107"/>
              <a:gd name="f140" fmla="*/ f122 1 f107"/>
              <a:gd name="f141" fmla="*/ f124 1 f107"/>
              <a:gd name="f142" fmla="*/ f138 f99 1"/>
              <a:gd name="f143" fmla="*/ f139 f99 1"/>
              <a:gd name="f144" fmla="*/ f141 f100 1"/>
              <a:gd name="f145" fmla="*/ f140 f100 1"/>
              <a:gd name="f146" fmla="*/ f133 f99 1"/>
              <a:gd name="f147" fmla="*/ f134 f100 1"/>
              <a:gd name="f148" fmla="*/ f134 f99 1"/>
              <a:gd name="f149" fmla="*/ f135 f100 1"/>
              <a:gd name="f150" fmla="*/ f136 f99 1"/>
              <a:gd name="f151" fmla="*/ f137 f10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129">
                <a:pos x="f146" y="f147"/>
              </a:cxn>
              <a:cxn ang="f130">
                <a:pos x="f148" y="f149"/>
              </a:cxn>
              <a:cxn ang="f131">
                <a:pos x="f150" y="f147"/>
              </a:cxn>
              <a:cxn ang="f132">
                <a:pos x="f148" y="f151"/>
              </a:cxn>
            </a:cxnLst>
            <a:rect l="f142" t="f145" r="f143" b="f144"/>
            <a:pathLst>
              <a:path w="43200" h="43200">
                <a:moveTo>
                  <a:pt x="f20" y="f21"/>
                </a:moveTo>
                <a:arcTo wR="f22" hR="f23" stAng="f7" swAng="f24"/>
                <a:arcTo wR="f25" hR="f26" stAng="f8" swAng="f27"/>
                <a:arcTo wR="f28" hR="f29" stAng="f9" swAng="f30"/>
                <a:arcTo wR="f31" hR="f32" stAng="f10" swAng="f33"/>
                <a:arcTo wR="f25" hR="f34" stAng="f11" swAng="f35"/>
                <a:arcTo wR="f36" hR="f37" stAng="f12" swAng="f38"/>
                <a:arcTo wR="f39" hR="f40" stAng="f41" swAng="f42"/>
                <a:arcTo wR="f43" hR="f44" stAng="f45" swAng="f46"/>
                <a:arcTo wR="f47" hR="f48" stAng="f49" swAng="f50"/>
                <a:arcTo wR="f51" hR="f52" stAng="f13" swAng="f53"/>
                <a:arcTo wR="f54" hR="f29" stAng="f14" swAng="f55"/>
                <a:close/>
              </a:path>
              <a:path w="43200" h="43200" fill="none">
                <a:moveTo>
                  <a:pt x="f56" y="f57"/>
                </a:moveTo>
                <a:arcTo wR="f54" hR="f29" stAng="f58" swAng="f59"/>
                <a:moveTo>
                  <a:pt x="f60" y="f61"/>
                </a:moveTo>
                <a:arcTo wR="f51" hR="f52" stAng="f62" swAng="f63"/>
                <a:moveTo>
                  <a:pt x="f64" y="f65"/>
                </a:moveTo>
                <a:arcTo wR="f43" hR="f44" stAng="f66" swAng="f67"/>
                <a:moveTo>
                  <a:pt x="f68" y="f69"/>
                </a:moveTo>
                <a:arcTo wR="f43" hR="f44" stAng="f70" swAng="f71"/>
                <a:moveTo>
                  <a:pt x="f72" y="f73"/>
                </a:moveTo>
                <a:arcTo wR="f39" hR="f40" stAng="f15" swAng="f74"/>
                <a:moveTo>
                  <a:pt x="f75" y="f76"/>
                </a:moveTo>
                <a:arcTo wR="f25" hR="f34" stAng="f77" swAng="f78"/>
                <a:moveTo>
                  <a:pt x="f79" y="f80"/>
                </a:moveTo>
                <a:arcTo wR="f31" hR="f32" stAng="f16" swAng="f81"/>
                <a:moveTo>
                  <a:pt x="f82" y="f83"/>
                </a:moveTo>
                <a:arcTo wR="f31" hR="f32" stAng="f17" swAng="f84"/>
                <a:moveTo>
                  <a:pt x="f85" y="f86"/>
                </a:moveTo>
                <a:arcTo wR="f28" hR="f29" stAng="f18" swAng="f87"/>
                <a:moveTo>
                  <a:pt x="f88" y="f89"/>
                </a:moveTo>
                <a:arcTo wR="f22" hR="f23" stAng="f19" swAng="f90"/>
                <a:moveTo>
                  <a:pt x="f91" y="f92"/>
                </a:moveTo>
                <a:arcTo wR="f22" hR="f23" stAng="f93" swAng="f94"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12701" cap="rnd">
            <a:solidFill>
              <a:srgbClr val="002060"/>
            </a:solidFill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200" dirty="0" smtClean="0">
                <a:solidFill>
                  <a:srgbClr val="000000"/>
                </a:solidFill>
                <a:latin typeface="Lucida Handwriting" pitchFamily="66"/>
              </a:rPr>
              <a:t>… </a:t>
            </a:r>
            <a:r>
              <a:rPr lang="en-GB" sz="1200" b="0" i="0" u="none" strike="noStrike" kern="1200" cap="none" spc="0" baseline="0" dirty="0" err="1" smtClean="0">
                <a:solidFill>
                  <a:srgbClr val="000000"/>
                </a:solidFill>
                <a:uFillTx/>
                <a:latin typeface="Lucida Handwriting" pitchFamily="66"/>
              </a:rPr>
              <a:t>oherwydd</a:t>
            </a:r>
            <a:r>
              <a:rPr lang="en-GB" sz="1200" dirty="0">
                <a:solidFill>
                  <a:srgbClr val="000000"/>
                </a:solidFill>
                <a:latin typeface="Lucida Handwriting" pitchFamily="66"/>
              </a:rPr>
              <a:t> </a:t>
            </a:r>
            <a:r>
              <a:rPr lang="en-GB" sz="1200" dirty="0" smtClean="0">
                <a:solidFill>
                  <a:srgbClr val="000000"/>
                </a:solidFill>
                <a:latin typeface="Lucida Handwriting" pitchFamily="66"/>
              </a:rPr>
              <a:t>…</a:t>
            </a:r>
            <a:endParaRPr lang="en-GB" sz="1200" b="0" i="0" u="none" strike="noStrike" kern="1200" cap="none" spc="0" baseline="0" dirty="0">
              <a:solidFill>
                <a:srgbClr val="000000"/>
              </a:solidFill>
              <a:uFillTx/>
              <a:latin typeface="Lucida Handwriting" pitchFamily="66"/>
            </a:endParaRPr>
          </a:p>
        </p:txBody>
      </p:sp>
      <p:pic>
        <p:nvPicPr>
          <p:cNvPr id="14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7527971">
            <a:off x="37128" y="34634"/>
            <a:ext cx="1296052" cy="1216545"/>
          </a:xfrm>
          <a:prstGeom prst="rect">
            <a:avLst/>
          </a:prstGeom>
          <a:noFill/>
          <a:ln cap="rnd">
            <a:noFill/>
          </a:ln>
        </p:spPr>
      </p:pic>
      <p:pic>
        <p:nvPicPr>
          <p:cNvPr id="15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4754" y="-200217"/>
            <a:ext cx="1621679" cy="1664354"/>
          </a:xfrm>
          <a:prstGeom prst="rect">
            <a:avLst/>
          </a:prstGeom>
          <a:noFill/>
          <a:ln cap="rnd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Fac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55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Siwan Dafydd</dc:creator>
  <cp:lastModifiedBy>WJEC</cp:lastModifiedBy>
  <cp:revision>6</cp:revision>
  <dcterms:created xsi:type="dcterms:W3CDTF">2014-06-27T12:11:13Z</dcterms:created>
  <dcterms:modified xsi:type="dcterms:W3CDTF">2014-10-15T08:39:53Z</dcterms:modified>
</cp:coreProperties>
</file>